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9" r:id="rId2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368B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D6B2D3-A755-3896-7EE7-DF8A07A1EF18}" v="29" dt="2026-04-20T06:48:11.9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shi numa" userId="74e82be4437c0988" providerId="Windows Live" clId="Web-{F4D6B2D3-A755-3896-7EE7-DF8A07A1EF18}"/>
    <pc:docChg chg="modSld">
      <pc:chgData name="toshi numa" userId="74e82be4437c0988" providerId="Windows Live" clId="Web-{F4D6B2D3-A755-3896-7EE7-DF8A07A1EF18}" dt="2026-04-20T06:48:11.986" v="26" actId="1076"/>
      <pc:docMkLst>
        <pc:docMk/>
      </pc:docMkLst>
      <pc:sldChg chg="delSp modSp">
        <pc:chgData name="toshi numa" userId="74e82be4437c0988" providerId="Windows Live" clId="Web-{F4D6B2D3-A755-3896-7EE7-DF8A07A1EF18}" dt="2026-04-20T06:48:11.986" v="26" actId="1076"/>
        <pc:sldMkLst>
          <pc:docMk/>
          <pc:sldMk cId="1836043618" sldId="269"/>
        </pc:sldMkLst>
        <pc:spChg chg="del mod">
          <ac:chgData name="toshi numa" userId="74e82be4437c0988" providerId="Windows Live" clId="Web-{F4D6B2D3-A755-3896-7EE7-DF8A07A1EF18}" dt="2026-04-20T06:46:34.264" v="2"/>
          <ac:spMkLst>
            <pc:docMk/>
            <pc:sldMk cId="1836043618" sldId="269"/>
            <ac:spMk id="8" creationId="{946F3594-7A20-4579-F941-490BBE2CD77A}"/>
          </ac:spMkLst>
        </pc:spChg>
        <pc:spChg chg="mod">
          <ac:chgData name="toshi numa" userId="74e82be4437c0988" providerId="Windows Live" clId="Web-{F4D6B2D3-A755-3896-7EE7-DF8A07A1EF18}" dt="2026-04-20T06:48:11.986" v="26" actId="1076"/>
          <ac:spMkLst>
            <pc:docMk/>
            <pc:sldMk cId="1836043618" sldId="269"/>
            <ac:spMk id="10" creationId="{4B5265A4-1781-8EF8-717D-5D1203713AAD}"/>
          </ac:spMkLst>
        </pc:spChg>
        <pc:graphicFrameChg chg="del">
          <ac:chgData name="toshi numa" userId="74e82be4437c0988" providerId="Windows Live" clId="Web-{F4D6B2D3-A755-3896-7EE7-DF8A07A1EF18}" dt="2026-04-20T06:46:29.279" v="0"/>
          <ac:graphicFrameMkLst>
            <pc:docMk/>
            <pc:sldMk cId="1836043618" sldId="269"/>
            <ac:graphicFrameMk id="9" creationId="{7EB8955E-69F6-910A-FBAD-4790A83EF44E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194D8CE-DEA9-4549-A59E-431F3B98CEE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F0ED5C2-DC47-4F4A-AC13-3B88E45CF88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080C5B6A-4A70-4F1F-9BCB-304BE913350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838EA2D9-464B-4073-BF64-D9905123DA4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676FD258-D135-4B54-806A-8CE40B30B36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A33458E-168E-4BFC-B674-B817329F8E6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392DC55-8AA3-4155-A539-B6758985DE0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906CABA-605D-5ED4-35B1-1BA0782F91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7C4B963E-AABA-45FB-AA6B-C532C54E2E2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4924BB5E-6B97-44AE-9C8F-8EE43FA3D44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E1C5DFE2-F079-4201-87D3-766B235D52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A5E54A64-61FA-48CC-95B5-0994EBBE65D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34EF0A1-7596-D236-87B1-9AB398D915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CDAD6E4-67EA-D1D2-1250-56CA6DDD0B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9BE13CA-9D67-76D8-F50B-BB6AC10803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4B0CE7-A498-4554-BF5A-3DCD7E65185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114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5D6105C-AB25-F0B2-839D-E18EAA5295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E780034-871D-5829-6DCD-085D638216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797569-F493-04C3-1322-B5EE345697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F7E5F8-A6CB-4F35-8D02-3E314788573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75417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A44D1B-ED4C-6542-0B63-7115D6E06A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0831FE1-CEF7-A682-9CD7-12243C7FC4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3FD0CF-B9E3-79EF-6574-DE15B18AF4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ED30F6-C3F3-4266-B17B-1FBF25BB326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405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991538E-D1F3-FABF-1B94-073847E0EC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FB0747C-94E9-55BF-DE8F-20B19236CD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3E1401-CFAF-3A7C-8249-08F6B28432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058DE2-268D-449B-AAEF-FE7CC48F767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74224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0F0C6DF-135C-05FA-1B66-17089DE4A3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DED15F1-31A4-85ED-8D7C-5D1B6C9C44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3AC3390-1831-6481-4736-2737017167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97A38A-5E6C-457D-A24F-65C5B5802D4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49504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414274-FABB-E384-B6A8-66BA264CB9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1FE350-CA44-3798-6D80-3F585B77AF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95611C-264B-FFF7-E8B9-CE11112D06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C6691B-C5C3-412E-8D35-2DB54A35203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3279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B0D97A3-BA55-B49E-D34D-11FAFF2D51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C9295D5-0101-551F-BCB4-3461C45FE9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31687FF-0426-108E-8B4F-ADAACBBF5C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054E7E-592E-482F-9CBF-25612D46CB4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1315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64696BF-8640-3A12-8DE0-D47E4AEAA1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9B9298C-DBB8-E158-9E29-49FFE9BECE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676AA53-0F8C-2C56-5CC7-BADCCA68EA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F8964A-B57E-4B9E-A4AE-D6D1A12ACF3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64970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AC8E816-78DF-A77A-AECE-CF52F0EE1B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9B17F41-B8CD-8B10-C9D6-25CF2FFBFD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A8A0518-FDCE-5DC5-9256-AAF4AF7828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32AF02-E34B-46A1-BD87-99FDF877D3C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71810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D88AA1-ED2F-5D49-1479-FF19FE0715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BFA2481-FA14-0FFF-70DA-0B54AE5E1E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07E2BB-584D-175C-50BB-68E5A47CBB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822D1A-A7F4-4193-A53C-B14D1A87D9B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052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71663-E4E3-2CFF-AF71-8F1D5981DF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42F076-D619-C9D1-1287-C819DC9A16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B1F669-9A77-6309-C13A-EC653969E2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5CD53F-AB38-4471-A9CB-908273B9CC2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4839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CF4CF42-3F4B-B90F-A13E-EEA35AADC4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2D50207-1CDE-C51C-906F-2ED1766A9A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49082E5-1295-4392-A91B-2AD15718598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10FA92C-1201-498B-9A85-9076A3103D5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1034478-9604-4B90-A415-AF8A58F00E6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59B46B50-A973-4580-81C6-BA80F24E683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368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09E972-11A8-DB21-D93E-AE3085675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BAB61436-446E-A357-068F-5AEEB2BBEA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470355"/>
              </p:ext>
            </p:extLst>
          </p:nvPr>
        </p:nvGraphicFramePr>
        <p:xfrm>
          <a:off x="0" y="1261681"/>
          <a:ext cx="9144000" cy="971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780495057"/>
                    </a:ext>
                  </a:extLst>
                </a:gridCol>
              </a:tblGrid>
              <a:tr h="97171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gradFill flip="none" rotWithShape="1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path path="rect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20769052"/>
                  </a:ext>
                </a:extLst>
              </a:tr>
            </a:tbl>
          </a:graphicData>
        </a:graphic>
      </p:graphicFrame>
      <p:sp>
        <p:nvSpPr>
          <p:cNvPr id="5" name="タイトル 1">
            <a:extLst>
              <a:ext uri="{FF2B5EF4-FFF2-40B4-BE49-F238E27FC236}">
                <a16:creationId xmlns:a16="http://schemas.microsoft.com/office/drawing/2014/main" id="{3CDDB50A-FA17-4476-5494-3815DC458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538" y="527108"/>
            <a:ext cx="8999499" cy="1143000"/>
          </a:xfrm>
        </p:spPr>
        <p:txBody>
          <a:bodyPr/>
          <a:lstStyle/>
          <a:p>
            <a:br>
              <a:rPr lang="en-US" altLang="zh-TW" sz="3200" b="1">
                <a:solidFill>
                  <a:schemeClr val="bg1"/>
                </a:solidFill>
              </a:rPr>
            </a:br>
            <a:br>
              <a:rPr lang="zh-TW" altLang="en-US" sz="3200">
                <a:solidFill>
                  <a:schemeClr val="bg1"/>
                </a:solidFill>
              </a:rPr>
            </a:br>
            <a:endParaRPr kumimoji="1" lang="ja-JP" altLang="en-US" sz="3200">
              <a:solidFill>
                <a:schemeClr val="bg1"/>
              </a:solidFill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CE1A894-14DE-1B35-82D3-08909026CBE1}"/>
              </a:ext>
            </a:extLst>
          </p:cNvPr>
          <p:cNvSpPr txBox="1">
            <a:spLocks/>
          </p:cNvSpPr>
          <p:nvPr/>
        </p:nvSpPr>
        <p:spPr bwMode="auto">
          <a:xfrm>
            <a:off x="142612" y="1355553"/>
            <a:ext cx="87916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zh-TW" sz="32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2026</a:t>
            </a:r>
            <a:r>
              <a:rPr lang="zh-TW" altLang="en-US" sz="32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年度 関東甲信越診療放射線技師学術大会</a:t>
            </a:r>
            <a:br>
              <a:rPr lang="en-US" altLang="zh-TW" sz="32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endParaRPr kumimoji="0" lang="en-US" altLang="zh-TW" sz="3200" b="1" ker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0" lang="en-US" altLang="zh-TW" sz="2800" b="1" ker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0" lang="en-US" altLang="zh-TW" sz="2800" b="1" ker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0" lang="en-US" altLang="zh-TW" sz="2800" b="1" ker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0" lang="zh-TW" altLang="en-US" sz="2000" ker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所属：○○病院 ○○部</a:t>
            </a:r>
            <a:r>
              <a:rPr kumimoji="0" lang="ja-JP" altLang="en-US" sz="2000" ker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0" lang="zh-TW" altLang="en-US" sz="2000" ker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氏名：○○ ○○</a:t>
            </a:r>
            <a:r>
              <a:rPr kumimoji="0" lang="ja-JP" altLang="en-US" sz="2000" ker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（筆頭著者氏名）</a:t>
            </a:r>
            <a:br>
              <a:rPr kumimoji="0" lang="zh-TW" altLang="en-US" sz="3200" ker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endParaRPr kumimoji="1" lang="ja-JP" altLang="en-US" sz="2400" ker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コンテンツ プレースホルダー 2">
            <a:extLst>
              <a:ext uri="{FF2B5EF4-FFF2-40B4-BE49-F238E27FC236}">
                <a16:creationId xmlns:a16="http://schemas.microsoft.com/office/drawing/2014/main" id="{4B5265A4-1781-8EF8-717D-5D1203713AAD}"/>
              </a:ext>
            </a:extLst>
          </p:cNvPr>
          <p:cNvSpPr txBox="1">
            <a:spLocks/>
          </p:cNvSpPr>
          <p:nvPr/>
        </p:nvSpPr>
        <p:spPr bwMode="auto">
          <a:xfrm>
            <a:off x="1094849" y="4165758"/>
            <a:ext cx="6896450" cy="744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kumimoji="0" lang="ja-JP" altLang="en-US" b="1" kern="0">
                <a:solidFill>
                  <a:schemeClr val="bg1"/>
                </a:solidFill>
                <a:latin typeface="メイリオ"/>
                <a:ea typeface="メイリオ"/>
              </a:rPr>
              <a:t>演題発表に関連し、開示すべき</a:t>
            </a:r>
            <a:r>
              <a:rPr kumimoji="0" lang="en-US" altLang="ja-JP" b="1" kern="0">
                <a:solidFill>
                  <a:schemeClr val="bg1"/>
                </a:solidFill>
                <a:latin typeface="メイリオ"/>
                <a:ea typeface="メイリオ"/>
              </a:rPr>
              <a:t>COI</a:t>
            </a:r>
            <a:r>
              <a:rPr kumimoji="0" lang="ja-JP" altLang="en-US" b="1" kern="0">
                <a:solidFill>
                  <a:schemeClr val="bg1"/>
                </a:solidFill>
                <a:latin typeface="メイリオ"/>
                <a:ea typeface="メイリオ"/>
              </a:rPr>
              <a:t>関係にある企業等はありません。</a:t>
            </a:r>
            <a:endParaRPr lang="ja-JP" altLang="en-US" b="1" kern="0">
              <a:solidFill>
                <a:schemeClr val="bg1"/>
              </a:solidFill>
              <a:latin typeface="メイリオ"/>
              <a:ea typeface="メイリオ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366F3A7C-E0E3-356C-5DBA-530C241D04FC}"/>
              </a:ext>
            </a:extLst>
          </p:cNvPr>
          <p:cNvSpPr txBox="1">
            <a:spLocks/>
          </p:cNvSpPr>
          <p:nvPr/>
        </p:nvSpPr>
        <p:spPr bwMode="auto">
          <a:xfrm>
            <a:off x="285224" y="1268414"/>
            <a:ext cx="87916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kumimoji="0" lang="en-US" altLang="zh-TW" sz="5400" b="1" ker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kumimoji="0" lang="zh-TW" altLang="en-US" sz="5400" b="1" ker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開示</a:t>
            </a:r>
            <a:endParaRPr kumimoji="0" lang="en-US" altLang="zh-TW" sz="5400" b="1" ker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3604361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  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toshi numa</dc:creator>
  <cp:revision>1</cp:revision>
  <dcterms:created xsi:type="dcterms:W3CDTF">2009-12-10T12:04:34Z</dcterms:created>
  <dcterms:modified xsi:type="dcterms:W3CDTF">2026-04-20T06:48:48Z</dcterms:modified>
</cp:coreProperties>
</file>