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0" r:id="rId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68B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566248-A559-0635-5932-D339CD2FCFE0}" v="9" dt="2026-04-20T06:48:36.273"/>
    <p1510:client id="{86862728-CC36-F2E9-2BD4-2BE1CAE7415A}" v="5" dt="2026-04-22T06:30:38.0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88273" autoAdjust="0"/>
  </p:normalViewPr>
  <p:slideViewPr>
    <p:cSldViewPr snapToGrid="0">
      <p:cViewPr varScale="1">
        <p:scale>
          <a:sx n="50" d="100"/>
          <a:sy n="50" d="100"/>
        </p:scale>
        <p:origin x="179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i numa" userId="74e82be4437c0988" providerId="Windows Live" clId="Web-{86862728-CC36-F2E9-2BD4-2BE1CAE7415A}"/>
    <pc:docChg chg="addSld modSld">
      <pc:chgData name="toshi numa" userId="74e82be4437c0988" providerId="Windows Live" clId="Web-{86862728-CC36-F2E9-2BD4-2BE1CAE7415A}" dt="2026-04-22T06:30:37.581" v="2"/>
      <pc:docMkLst>
        <pc:docMk/>
      </pc:docMkLst>
      <pc:sldChg chg="addSp modSp">
        <pc:chgData name="toshi numa" userId="74e82be4437c0988" providerId="Windows Live" clId="Web-{86862728-CC36-F2E9-2BD4-2BE1CAE7415A}" dt="2026-04-22T06:30:32.331" v="0"/>
        <pc:sldMkLst>
          <pc:docMk/>
          <pc:sldMk cId="1836043618" sldId="269"/>
        </pc:sldMkLst>
        <pc:picChg chg="add mod">
          <ac:chgData name="toshi numa" userId="74e82be4437c0988" providerId="Windows Live" clId="Web-{86862728-CC36-F2E9-2BD4-2BE1CAE7415A}" dt="2026-04-22T06:30:32.331" v="0"/>
          <ac:picMkLst>
            <pc:docMk/>
            <pc:sldMk cId="1836043618" sldId="269"/>
            <ac:picMk id="3" creationId="{11057558-4142-3DA8-A9B4-DF79B24180F1}"/>
          </ac:picMkLst>
        </pc:picChg>
      </pc:sldChg>
      <pc:sldChg chg="addSp delSp modSp new">
        <pc:chgData name="toshi numa" userId="74e82be4437c0988" providerId="Windows Live" clId="Web-{86862728-CC36-F2E9-2BD4-2BE1CAE7415A}" dt="2026-04-22T06:30:37.581" v="2"/>
        <pc:sldMkLst>
          <pc:docMk/>
          <pc:sldMk cId="1083437427" sldId="270"/>
        </pc:sldMkLst>
        <pc:spChg chg="del">
          <ac:chgData name="toshi numa" userId="74e82be4437c0988" providerId="Windows Live" clId="Web-{86862728-CC36-F2E9-2BD4-2BE1CAE7415A}" dt="2026-04-22T06:30:37.581" v="2"/>
          <ac:spMkLst>
            <pc:docMk/>
            <pc:sldMk cId="1083437427" sldId="270"/>
            <ac:spMk id="3" creationId="{414D4BE6-DF0C-6BFF-1A0A-F6308FD20B80}"/>
          </ac:spMkLst>
        </pc:spChg>
        <pc:picChg chg="add mod ord">
          <ac:chgData name="toshi numa" userId="74e82be4437c0988" providerId="Windows Live" clId="Web-{86862728-CC36-F2E9-2BD4-2BE1CAE7415A}" dt="2026-04-22T06:30:37.581" v="2"/>
          <ac:picMkLst>
            <pc:docMk/>
            <pc:sldMk cId="1083437427" sldId="270"/>
            <ac:picMk id="4" creationId="{12DD8D37-BAA6-4711-B055-B61D1B78127F}"/>
          </ac:picMkLst>
        </pc:picChg>
      </pc:sldChg>
    </pc:docChg>
  </pc:docChgLst>
  <pc:docChgLst>
    <pc:chgData name="toshi numa" userId="74e82be4437c0988" providerId="Windows Live" clId="Web-{5C566248-A559-0635-5932-D339CD2FCFE0}"/>
    <pc:docChg chg="modSld">
      <pc:chgData name="toshi numa" userId="74e82be4437c0988" providerId="Windows Live" clId="Web-{5C566248-A559-0635-5932-D339CD2FCFE0}" dt="2026-04-20T06:48:34.882" v="3" actId="20577"/>
      <pc:docMkLst>
        <pc:docMk/>
      </pc:docMkLst>
      <pc:sldChg chg="modSp">
        <pc:chgData name="toshi numa" userId="74e82be4437c0988" providerId="Windows Live" clId="Web-{5C566248-A559-0635-5932-D339CD2FCFE0}" dt="2026-04-20T06:48:34.882" v="3" actId="20577"/>
        <pc:sldMkLst>
          <pc:docMk/>
          <pc:sldMk cId="1836043618" sldId="269"/>
        </pc:sldMkLst>
        <pc:spChg chg="mod">
          <ac:chgData name="toshi numa" userId="74e82be4437c0988" providerId="Windows Live" clId="Web-{5C566248-A559-0635-5932-D339CD2FCFE0}" dt="2026-04-20T06:48:34.882" v="3" actId="20577"/>
          <ac:spMkLst>
            <pc:docMk/>
            <pc:sldMk cId="1836043618" sldId="269"/>
            <ac:spMk id="8" creationId="{946F3594-7A20-4579-F941-490BBE2CD77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94D8CE-DEA9-4549-A59E-431F3B98CE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F0ED5C2-DC47-4F4A-AC13-3B88E45CF88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80C5B6A-4A70-4F1F-9BCB-304BE91335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38EA2D9-464B-4073-BF64-D9905123DA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76FD258-D135-4B54-806A-8CE40B30B36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A33458E-168E-4BFC-B674-B817329F8E6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392DC55-8AA3-4155-A539-B6758985DE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906CABA-605D-5ED4-35B1-1BA0782F91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C4B963E-AABA-45FB-AA6B-C532C54E2E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924BB5E-6B97-44AE-9C8F-8EE43FA3D4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1C5DFE2-F079-4201-87D3-766B235D52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E54A64-61FA-48CC-95B5-0994EBBE65D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4EF0A1-7596-D236-87B1-9AB398D91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DAD6E4-67EA-D1D2-1250-56CA6DDD0B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BE13CA-9D67-76D8-F50B-BB6AC10803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4B0CE7-A498-4554-BF5A-3DCD7E65185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11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D6105C-AB25-F0B2-839D-E18EAA529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780034-871D-5829-6DCD-085D638216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797569-F493-04C3-1322-B5EE34569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7E5F8-A6CB-4F35-8D02-3E314788573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541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A44D1B-ED4C-6542-0B63-7115D6E06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831FE1-CEF7-A682-9CD7-12243C7FC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3FD0CF-B9E3-79EF-6574-DE15B18AF4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D30F6-C3F3-4266-B17B-1FBF25BB32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40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91538E-D1F3-FABF-1B94-073847E0EC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B0747C-94E9-55BF-DE8F-20B19236CD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3E1401-CFAF-3A7C-8249-08F6B2843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58DE2-268D-449B-AAEF-FE7CC48F76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422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F0C6DF-135C-05FA-1B66-17089DE4A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ED15F1-31A4-85ED-8D7C-5D1B6C9C44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AC3390-1831-6481-4736-2737017167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7A38A-5E6C-457D-A24F-65C5B5802D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50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414274-FABB-E384-B6A8-66BA264CB9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1FE350-CA44-3798-6D80-3F585B77A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95611C-264B-FFF7-E8B9-CE11112D06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6691B-C5C3-412E-8D35-2DB54A3520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327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B0D97A3-BA55-B49E-D34D-11FAFF2D51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9295D5-0101-551F-BCB4-3461C45FE9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1687FF-0426-108E-8B4F-ADAACBBF5C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54E7E-592E-482F-9CBF-25612D46CB4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131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4696BF-8640-3A12-8DE0-D47E4AEAA1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B9298C-DBB8-E158-9E29-49FFE9BECE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6AA53-0F8C-2C56-5CC7-BADCCA68EA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8964A-B57E-4B9E-A4AE-D6D1A12ACF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497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C8E816-78DF-A77A-AECE-CF52F0EE1B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B17F41-B8CD-8B10-C9D6-25CF2FFBF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8A0518-FDCE-5DC5-9256-AAF4AF782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2AF02-E34B-46A1-BD87-99FDF877D3C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181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D88AA1-ED2F-5D49-1479-FF19FE0715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FA2481-FA14-0FFF-70DA-0B54AE5E1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07E2BB-584D-175C-50BB-68E5A47CB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822D1A-A7F4-4193-A53C-B14D1A87D9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5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71663-E4E3-2CFF-AF71-8F1D5981DF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42F076-D619-C9D1-1287-C819DC9A16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B1F669-9A77-6309-C13A-EC653969E2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5CD53F-AB38-4471-A9CB-908273B9CC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483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F4CF42-3F4B-B90F-A13E-EEA35AADC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2D50207-1CDE-C51C-906F-2ED1766A9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9082E5-1295-4392-A91B-2AD1571859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0FA92C-1201-498B-9A85-9076A3103D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034478-9604-4B90-A415-AF8A58F00E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59B46B50-A973-4580-81C6-BA80F24E683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68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09E972-11A8-DB21-D93E-AE3085675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AB61436-446E-A357-068F-5AEEB2BBEA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470355"/>
              </p:ext>
            </p:extLst>
          </p:nvPr>
        </p:nvGraphicFramePr>
        <p:xfrm>
          <a:off x="0" y="1261681"/>
          <a:ext cx="9144000" cy="971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780495057"/>
                    </a:ext>
                  </a:extLst>
                </a:gridCol>
              </a:tblGrid>
              <a:tr h="97171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path path="rect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20769052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3CDDB50A-FA17-4476-5494-3815DC458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38" y="527108"/>
            <a:ext cx="8999499" cy="1143000"/>
          </a:xfrm>
        </p:spPr>
        <p:txBody>
          <a:bodyPr/>
          <a:lstStyle/>
          <a:p>
            <a:br>
              <a:rPr lang="en-US" altLang="zh-TW" sz="3200" b="1" dirty="0">
                <a:solidFill>
                  <a:schemeClr val="bg1"/>
                </a:solidFill>
              </a:rPr>
            </a:br>
            <a:br>
              <a:rPr lang="zh-TW" altLang="en-US" sz="3200" dirty="0">
                <a:solidFill>
                  <a:schemeClr val="bg1"/>
                </a:solidFill>
              </a:rPr>
            </a:b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CE1A894-14DE-1B35-82D3-08909026CBE1}"/>
              </a:ext>
            </a:extLst>
          </p:cNvPr>
          <p:cNvSpPr txBox="1">
            <a:spLocks/>
          </p:cNvSpPr>
          <p:nvPr/>
        </p:nvSpPr>
        <p:spPr bwMode="auto">
          <a:xfrm>
            <a:off x="142612" y="1355553"/>
            <a:ext cx="8791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zh-TW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zh-TW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 関東甲信越診療放射線技師学術大会</a:t>
            </a:r>
            <a:br>
              <a:rPr lang="en-US" altLang="zh-TW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0" lang="en-US" altLang="zh-TW" sz="32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0" lang="en-US" altLang="zh-TW" sz="2800" b="1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0" lang="zh-TW" altLang="en-US" sz="20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所属：○○病院 ○○部</a:t>
            </a:r>
            <a:r>
              <a:rPr kumimoji="0" lang="ja-JP" altLang="en-US" sz="20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0" lang="zh-TW" altLang="en-US" sz="20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氏名：○○ ○○</a:t>
            </a:r>
            <a:r>
              <a:rPr kumimoji="0" lang="ja-JP" altLang="en-US" sz="20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（筆頭著者氏名）</a:t>
            </a:r>
            <a:br>
              <a:rPr kumimoji="0" lang="zh-TW" altLang="en-US" sz="3200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sz="24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4B5265A4-1781-8EF8-717D-5D1203713AAD}"/>
              </a:ext>
            </a:extLst>
          </p:cNvPr>
          <p:cNvSpPr txBox="1">
            <a:spLocks/>
          </p:cNvSpPr>
          <p:nvPr/>
        </p:nvSpPr>
        <p:spPr bwMode="auto">
          <a:xfrm>
            <a:off x="285224" y="3622833"/>
            <a:ext cx="8649050" cy="74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kumimoji="0" lang="ja-JP" altLang="en-US" sz="18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r>
              <a:rPr kumimoji="0" lang="en-US" altLang="ja-JP" sz="18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0" lang="ja-JP" altLang="en-US" sz="1800" b="1" kern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関係にある企業等として、以下を申告します。</a:t>
            </a:r>
            <a:endParaRPr kumimoji="1" lang="ja-JP" altLang="en-US" sz="1800" kern="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66F3A7C-E0E3-356C-5DBA-530C241D04FC}"/>
              </a:ext>
            </a:extLst>
          </p:cNvPr>
          <p:cNvSpPr txBox="1">
            <a:spLocks/>
          </p:cNvSpPr>
          <p:nvPr/>
        </p:nvSpPr>
        <p:spPr bwMode="auto">
          <a:xfrm>
            <a:off x="285224" y="1268414"/>
            <a:ext cx="8791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kumimoji="0" lang="en-US" altLang="zh-TW" sz="54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0" lang="zh-TW" altLang="en-US" sz="54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0" lang="en-US" altLang="zh-TW" sz="54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EB8955E-69F6-910A-FBAD-4790A83EF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282551"/>
              </p:ext>
            </p:extLst>
          </p:nvPr>
        </p:nvGraphicFramePr>
        <p:xfrm>
          <a:off x="285224" y="4262371"/>
          <a:ext cx="8649051" cy="193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1015">
                  <a:extLst>
                    <a:ext uri="{9D8B030D-6E8A-4147-A177-3AD203B41FA5}">
                      <a16:colId xmlns:a16="http://schemas.microsoft.com/office/drawing/2014/main" val="246263396"/>
                    </a:ext>
                  </a:extLst>
                </a:gridCol>
                <a:gridCol w="4288036">
                  <a:extLst>
                    <a:ext uri="{9D8B030D-6E8A-4147-A177-3AD203B41FA5}">
                      <a16:colId xmlns:a16="http://schemas.microsoft.com/office/drawing/2014/main" val="225285580"/>
                    </a:ext>
                  </a:extLst>
                </a:gridCol>
              </a:tblGrid>
              <a:tr h="387352"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 顧問：なし</a:t>
                      </a:r>
                      <a:endParaRPr kumimoji="1" lang="ja-JP" altLang="en-US" sz="16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ja-JP" altLang="en-US" sz="1600" b="0" kern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 受託研究・共同研究費：</a:t>
                      </a:r>
                      <a:r>
                        <a:rPr kumimoji="0" lang="ja-JP" altLang="en-US" sz="1800" b="1" kern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○○株式会社</a:t>
                      </a:r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777817"/>
                  </a:ext>
                </a:extLst>
              </a:tr>
              <a:tr h="387352"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 株保有・利益：なし</a:t>
                      </a:r>
                      <a:endParaRPr kumimoji="1" lang="ja-JP" altLang="en-US" sz="16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ja-JP" altLang="en-US" sz="1600" b="0" kern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 奨学寄付金：</a:t>
                      </a:r>
                      <a:r>
                        <a:rPr kumimoji="0" lang="ja-JP" altLang="en-US" sz="1600" b="1" kern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○○製薬株式会社</a:t>
                      </a:r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185511"/>
                  </a:ext>
                </a:extLst>
              </a:tr>
              <a:tr h="387352"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 特許権使用料：</a:t>
                      </a:r>
                      <a:r>
                        <a:rPr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○○株式会社</a:t>
                      </a:r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ja-JP" altLang="en-US" sz="1600" b="0" ker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 寄附講座所属：なし</a:t>
                      </a:r>
                      <a:endParaRPr kumimoji="1" lang="ja-JP" altLang="en-US" sz="16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522574"/>
                  </a:ext>
                </a:extLst>
              </a:tr>
              <a:tr h="387352">
                <a:tc>
                  <a:txBody>
                    <a:bodyPr/>
                    <a:lstStyle/>
                    <a:p>
                      <a:r>
                        <a:rPr lang="ja-JP" altLang="en-US" sz="16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 講演料：</a:t>
                      </a:r>
                      <a:r>
                        <a:rPr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○○株式会社、○○製薬株式会社</a:t>
                      </a:r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600" b="0" kern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 贈答品などの報酬：なし</a:t>
                      </a:r>
                      <a:endParaRPr kumimoji="1" lang="ja-JP" altLang="en-US" sz="16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5893899"/>
                  </a:ext>
                </a:extLst>
              </a:tr>
              <a:tr h="387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 原稿料：なし</a:t>
                      </a:r>
                      <a:endParaRPr lang="en-US" altLang="ja-JP" sz="1600" b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00584" marR="100584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918084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46F3594-7A20-4579-F941-490BBE2CD77A}"/>
              </a:ext>
            </a:extLst>
          </p:cNvPr>
          <p:cNvSpPr txBox="1"/>
          <p:nvPr/>
        </p:nvSpPr>
        <p:spPr>
          <a:xfrm>
            <a:off x="1180225" y="6396335"/>
            <a:ext cx="6630276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b="0">
                <a:solidFill>
                  <a:srgbClr val="FFFF00"/>
                </a:solidFill>
                <a:latin typeface="メイリオ"/>
                <a:ea typeface="メイリオ"/>
              </a:rPr>
              <a:t>（</a:t>
            </a:r>
            <a:r>
              <a:rPr lang="en-US" altLang="ja-JP" sz="2000" b="0">
                <a:solidFill>
                  <a:srgbClr val="FFFF00"/>
                </a:solidFill>
                <a:latin typeface="メイリオ"/>
                <a:ea typeface="メイリオ"/>
              </a:rPr>
              <a:t>※</a:t>
            </a:r>
            <a:r>
              <a:rPr lang="ja-JP" altLang="en-US" sz="2000" b="0">
                <a:solidFill>
                  <a:srgbClr val="FFFF00"/>
                </a:solidFill>
                <a:latin typeface="メイリオ"/>
                <a:ea typeface="メイリオ"/>
              </a:rPr>
              <a:t>太字の部分</a:t>
            </a:r>
            <a:r>
              <a:rPr lang="ja-JP" altLang="en-US" sz="2000">
                <a:solidFill>
                  <a:srgbClr val="FFFF00"/>
                </a:solidFill>
                <a:latin typeface="メイリオ"/>
                <a:ea typeface="メイリオ"/>
              </a:rPr>
              <a:t>：</a:t>
            </a:r>
            <a:r>
              <a:rPr lang="ja-JP" altLang="en-US" sz="2000" b="0">
                <a:solidFill>
                  <a:srgbClr val="FFFF00"/>
                </a:solidFill>
                <a:latin typeface="メイリオ"/>
                <a:ea typeface="メイリオ"/>
              </a:rPr>
              <a:t>なしの場合は、「なし」と記載</a:t>
            </a:r>
            <a:endParaRPr kumimoji="1" lang="ja-JP" altLang="en-US" sz="2000" b="0">
              <a:solidFill>
                <a:srgbClr val="FFFF00"/>
              </a:solidFill>
              <a:latin typeface="メイリオ"/>
              <a:ea typeface="メイリオ"/>
            </a:endParaRPr>
          </a:p>
        </p:txBody>
      </p:sp>
      <p:pic>
        <p:nvPicPr>
          <p:cNvPr id="3" name="図 2" descr="グラフィカル ユーザー インターフェイス, アプリケーション&#10;&#10;AI 生成コンテンツは間違っている可能性があります。">
            <a:extLst>
              <a:ext uri="{FF2B5EF4-FFF2-40B4-BE49-F238E27FC236}">
                <a16:creationId xmlns:a16="http://schemas.microsoft.com/office/drawing/2014/main" id="{11057558-4142-3DA8-A9B4-DF79B2418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54"/>
            <a:ext cx="9144000" cy="684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4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B1FA2D-1CC0-BF44-1E66-3D4D8CE6B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4" name="コンテンツ プレースホルダー 3" descr="グラフィカル ユーザー インターフェイス, アプリケーション&#10;&#10;AI 生成コンテンツは間違っている可能性があります。">
            <a:extLst>
              <a:ext uri="{FF2B5EF4-FFF2-40B4-BE49-F238E27FC236}">
                <a16:creationId xmlns:a16="http://schemas.microsoft.com/office/drawing/2014/main" id="{12DD8D37-BAA6-4711-B055-B61D1B7812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825152" y="1981200"/>
            <a:ext cx="549369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343742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138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Default Design</vt:lpstr>
      <vt:lpstr>  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 numa</dc:creator>
  <cp:lastModifiedBy>toshi numa</cp:lastModifiedBy>
  <cp:revision>91</cp:revision>
  <dcterms:created xsi:type="dcterms:W3CDTF">2009-12-10T12:04:34Z</dcterms:created>
  <dcterms:modified xsi:type="dcterms:W3CDTF">2026-04-22T06:30:44Z</dcterms:modified>
</cp:coreProperties>
</file>