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368A"/>
    <a:srgbClr val="0836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6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FB04D0-157E-49CC-8053-A6D6E9920B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BD33368-57B0-40A1-8553-A8B8273E8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B40C7B-C3FC-4073-9EDA-8ED3D3302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C92DE3-9B95-4B65-B20C-06467819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FC490C-CFD0-4E83-A924-2136EC49C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11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BDF387-6E09-41B3-8934-0276328C5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6D94363-1415-4F8F-A8EC-F6C6BE305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C32236-710C-4CC7-B510-0A3D01401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F92DF1-5164-40A3-8341-3C4224F6A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33E90F-EF52-4B29-A679-3F4514A2A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038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3533648-6556-4746-9E8C-5D8E398DA9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DA18579-CE20-4CD6-B1D5-39475CBDF2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E3457D-3419-40B6-999A-948BEE5F8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A118F98-C2B7-4381-9E6B-A9FAB3BA6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0E1025-F67A-4F4A-B3F6-1CBD18556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80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082202-2FB9-4FF5-A3F6-52869F120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1A42797-8A85-44EB-816B-CCBC74E80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C7CDFD-5846-4A34-BE25-D62C0011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82A87A-F42A-4162-8F09-E6355EB0B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732668-06BB-4221-8578-6C24ACD4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5377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AAE62F-CCE7-4AF8-A5A6-752180CF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746513-8099-4E0B-9315-A5B38A287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45F6BB-BAAE-4B96-931D-78823116C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A630D3-964D-469C-BBAD-F8A93DB8B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49F6FE-280E-46B9-ACE5-3FAA62EA5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7779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1D7940-2712-46CE-A739-31A9F94F8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830AC6-91F1-4DA0-81BC-D0643F61D3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EB81468-F884-47B1-AB18-FA8ADD90D4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855D71-9CA0-459C-B668-9D217BF63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6DFC63-F542-4949-9637-9D272F06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642B1B-EEB3-46E8-BC60-E4DDED6B2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9962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797169-A180-46F1-BF18-04800D26E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CEA7DE-AC42-4049-A8F5-4221DC5312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3F6665E-A529-45B9-84DF-CE90A11A4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73543CC-BE45-41D1-A0DE-A2711246AE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6B1367A-D52E-427B-AC1E-0910024706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8E28B64-31DB-4DFC-8F4A-7256E6FB3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AA04B3F-D84A-47DF-B433-DF259F0D5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7A977A7-5229-4831-AD43-78FD8CB74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146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B4F6209-E39C-46D8-A33A-BD1DDA6AD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4241F9D-E412-4235-A4EA-5B23204C4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0B6DD00-0130-465B-B653-1C1A8D71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C5FC6A1-2EA8-4B42-A003-09CCD0755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10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F931B9F-720C-4F83-A4DA-20956B35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D558761-6635-4448-A8AB-478B36146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3FDB4C-5506-4BE7-BA91-14EBE24F1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2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63F9C5-8A35-4AA9-9664-91F802395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09C7A9-A4F6-4711-88B6-254E69DF0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1A5D31-EAB6-4D8C-941F-61226FDB44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80484A8-9C01-40CB-9BC8-964BA886A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8F37109-E4A6-461C-BDCE-6ACF9033B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CCBB80-BC02-473B-9121-FF1F0DF44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66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C2EDF4-262B-4B91-B2BB-2F29D3651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C46D79E-B38E-4338-857B-07D2020D62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7DBFA9-7B75-4D9A-B8F3-2583E3865B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C45EBAA-9B90-4740-9AEA-FF779FDC9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EEBF21-5AB0-4B1E-B448-C1F5493BA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E19C08C-74E3-4EB1-BF26-76F0530A5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16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C7B02A3-21F2-4901-8E31-610202C0C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87A5AC-0A52-4C1B-B657-E58E30465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C2E8C7-448A-4529-B5E1-5DBD7925B6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233DB-D06D-4ADB-8346-85B366924E89}" type="datetimeFigureOut">
              <a:rPr kumimoji="1" lang="ja-JP" altLang="en-US" smtClean="0"/>
              <a:t>2026/5/24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3242772-FF93-4F4C-ADCE-20A61EA513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6BB5E3C-163B-433A-BF22-8E136A4642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6129F-0F91-4DD0-AB83-66D806A445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6835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8368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419108-C631-49E7-9131-76D4253F5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14967"/>
            <a:ext cx="12192000" cy="1046905"/>
          </a:xfrm>
        </p:spPr>
        <p:txBody>
          <a:bodyPr anchor="ctr">
            <a:noAutofit/>
          </a:bodyPr>
          <a:lstStyle/>
          <a:p>
            <a:r>
              <a:rPr kumimoji="1" lang="en-US" altLang="ja-JP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kumimoji="1"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 関東甲信越診療放射線技師学術大会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2B86865-E0CB-4DE1-B768-C77AE2DF46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91922"/>
            <a:ext cx="9144000" cy="880353"/>
          </a:xfrm>
        </p:spPr>
        <p:txBody>
          <a:bodyPr anchor="ctr"/>
          <a:lstStyle/>
          <a:p>
            <a:r>
              <a:rPr kumimoji="1" lang="ja-JP" altLang="en-US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所属：○○病院 ○○部　氏名：○○ ○○（筆頭著者氏名）</a:t>
            </a:r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10E9BFF5-3A16-452D-B737-C2BD175C17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835709"/>
              </p:ext>
            </p:extLst>
          </p:nvPr>
        </p:nvGraphicFramePr>
        <p:xfrm>
          <a:off x="0" y="1600200"/>
          <a:ext cx="12192000" cy="880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0">
                  <a:extLst>
                    <a:ext uri="{9D8B030D-6E8A-4147-A177-3AD203B41FA5}">
                      <a16:colId xmlns:a16="http://schemas.microsoft.com/office/drawing/2014/main" val="1780495057"/>
                    </a:ext>
                  </a:extLst>
                </a:gridCol>
              </a:tblGrid>
              <a:tr h="88035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48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COI</a:t>
                      </a:r>
                      <a:r>
                        <a:rPr kumimoji="1" lang="ja-JP" altLang="en-US" sz="48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開示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bg1"/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path path="rect">
                        <a:fillToRect l="50000" t="50000" r="50000" b="50000"/>
                      </a:path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20769052"/>
                  </a:ext>
                </a:extLst>
              </a:tr>
            </a:tbl>
          </a:graphicData>
        </a:graphic>
      </p:graphicFrame>
      <p:sp>
        <p:nvSpPr>
          <p:cNvPr id="5" name="字幕 2">
            <a:extLst>
              <a:ext uri="{FF2B5EF4-FFF2-40B4-BE49-F238E27FC236}">
                <a16:creationId xmlns:a16="http://schemas.microsoft.com/office/drawing/2014/main" id="{5CA24ECA-571A-4D87-9F83-1B7CF145CB2A}"/>
              </a:ext>
            </a:extLst>
          </p:cNvPr>
          <p:cNvSpPr txBox="1">
            <a:spLocks/>
          </p:cNvSpPr>
          <p:nvPr/>
        </p:nvSpPr>
        <p:spPr>
          <a:xfrm>
            <a:off x="1524000" y="4591018"/>
            <a:ext cx="9144000" cy="1401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演題発表に関連し，開示すべき</a:t>
            </a:r>
            <a:r>
              <a:rPr lang="en-US" altLang="ja-JP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関係</a:t>
            </a:r>
            <a:endParaRPr lang="en-US" altLang="ja-JP" sz="3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3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にある企業等はありません。</a:t>
            </a:r>
          </a:p>
        </p:txBody>
      </p:sp>
    </p:spTree>
    <p:extLst>
      <p:ext uri="{BB962C8B-B14F-4D97-AF65-F5344CB8AC3E}">
        <p14:creationId xmlns:p14="http://schemas.microsoft.com/office/powerpoint/2010/main" val="877335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游ゴシック</vt:lpstr>
      <vt:lpstr>游ゴシック Light</vt:lpstr>
      <vt:lpstr>Arial</vt:lpstr>
      <vt:lpstr>Office テーマ</vt:lpstr>
      <vt:lpstr>2026年度 関東甲信越診療放射線技師学術大会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2026年度 関東甲信越診療放射線技師学術大会</dc:title>
  <dc:creator>tkgh</dc:creator>
  <cp:lastModifiedBy>tkgh</cp:lastModifiedBy>
  <cp:revision>1</cp:revision>
  <dcterms:created xsi:type="dcterms:W3CDTF">2026-05-24T09:05:06Z</dcterms:created>
  <dcterms:modified xsi:type="dcterms:W3CDTF">2026-05-24T09:05:29Z</dcterms:modified>
</cp:coreProperties>
</file>